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4"/>
  </p:notesMasterIdLst>
  <p:sldIdLst>
    <p:sldId id="402" r:id="rId2"/>
    <p:sldId id="403" r:id="rId3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 varScale="1">
        <p:scale>
          <a:sx n="60" d="100"/>
          <a:sy n="60" d="100"/>
        </p:scale>
        <p:origin x="1050" y="42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16300" y="6175390"/>
            <a:ext cx="6884837" cy="200053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Ахметзя</a:t>
            </a:r>
            <a:r>
              <a:rPr lang="ru-RU" sz="2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нова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Зульфия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Абдулхаковна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</a:t>
            </a:r>
            <a:endParaRPr lang="ru-RU" sz="20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Наставник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МБДОУ 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Татарско-</a:t>
            </a:r>
            <a:r>
              <a:rPr lang="ru-RU" sz="20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Сарсазский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детский сад 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» </a:t>
            </a:r>
            <a:endParaRPr lang="ru-RU" sz="2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муниципального района</a:t>
            </a:r>
          </a:p>
          <a:p>
            <a:pPr algn="ctr"/>
            <a:endParaRPr lang="ru-RU" sz="8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t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92563" y="888288"/>
            <a:ext cx="5616699" cy="120031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«Если ты хочешь остаться в сердцах людей - оставь на Земле после себя добрые дела»</a:t>
            </a:r>
            <a:endParaRPr lang="ru-RU" sz="24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08187" y="3269111"/>
            <a:ext cx="5904731" cy="120031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Әгәр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син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кешеләрнең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күңелләрендә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калырга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теләсәң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үзеңнән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соң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җирдә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изге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гамәлләр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калдыр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  <a:endParaRPr lang="ru-RU" sz="24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36379" y="158811"/>
            <a:ext cx="80938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ПЕДАГОГ - НАСТАВНИК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9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3032647" cy="7921625"/>
          </a:xfrm>
          <a:prstGeom prst="rect">
            <a:avLst/>
          </a:prstGeom>
        </p:spPr>
      </p:pic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3" y="146361"/>
            <a:ext cx="1921544" cy="115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1" descr="2334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126" y="2568519"/>
            <a:ext cx="2812454" cy="3120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0245" y="0"/>
            <a:ext cx="4619129" cy="7921625"/>
          </a:xfrm>
          <a:prstGeom prst="rect">
            <a:avLst/>
          </a:prstGeom>
        </p:spPr>
      </p:pic>
      <p:pic>
        <p:nvPicPr>
          <p:cNvPr id="3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4598"/>
            <a:ext cx="2105848" cy="127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48548" y="679977"/>
            <a:ext cx="691276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«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Воспитание есть усвоение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хороших привычек»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00275" y="2817805"/>
            <a:ext cx="59766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Тәрбияләү-яхшы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гадәтләрне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үзләштерү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 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00338" y="6246828"/>
            <a:ext cx="66294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Ахметзянова</a:t>
            </a:r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Ризаля</a:t>
            </a:r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Дамировна</a:t>
            </a:r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</a:t>
            </a:r>
            <a:endParaRPr lang="ru-RU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оспитатель первой квалификационной категории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МБДОУ </a:t>
            </a:r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Татарско-</a:t>
            </a:r>
            <a:r>
              <a:rPr lang="ru-RU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Сарсазский</a:t>
            </a:r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детский </a:t>
            </a:r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сад» </a:t>
            </a:r>
            <a:endParaRPr lang="ru-RU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муниципального района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83231" y="118568"/>
            <a:ext cx="50125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 - НАСТАВНИК</a:t>
            </a:r>
            <a:endParaRPr lang="ru-RU" sz="3200" dirty="0"/>
          </a:p>
        </p:txBody>
      </p:sp>
      <p:pic>
        <p:nvPicPr>
          <p:cNvPr id="10" name="Рисунок 9" descr="43608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0915" y="1772685"/>
            <a:ext cx="2592288" cy="4058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3914</TotalTime>
  <Words>87</Words>
  <Application>Microsoft Office PowerPoint</Application>
  <PresentationFormat>Произвольный</PresentationFormat>
  <Paragraphs>17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Пользователь</cp:lastModifiedBy>
  <cp:revision>813</cp:revision>
  <dcterms:created xsi:type="dcterms:W3CDTF">2012-10-29T05:24:40Z</dcterms:created>
  <dcterms:modified xsi:type="dcterms:W3CDTF">2023-04-05T09:55:41Z</dcterms:modified>
</cp:coreProperties>
</file>